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0" r:id="rId4"/>
    <p:sldId id="257" r:id="rId5"/>
    <p:sldId id="264" r:id="rId6"/>
    <p:sldId id="259" r:id="rId7"/>
    <p:sldId id="272" r:id="rId8"/>
    <p:sldId id="267" r:id="rId9"/>
    <p:sldId id="262" r:id="rId10"/>
    <p:sldId id="263" r:id="rId11"/>
    <p:sldId id="261" r:id="rId12"/>
    <p:sldId id="268" r:id="rId13"/>
    <p:sldId id="265" r:id="rId14"/>
    <p:sldId id="279" r:id="rId15"/>
    <p:sldId id="280" r:id="rId16"/>
    <p:sldId id="273" r:id="rId17"/>
    <p:sldId id="274" r:id="rId18"/>
    <p:sldId id="275" r:id="rId19"/>
    <p:sldId id="277" r:id="rId20"/>
    <p:sldId id="278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собрание:</a:t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 комплексного учебного курса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«Основы религиозных культур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светской этики»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69863" y="3810000"/>
            <a:ext cx="8974137" cy="2743200"/>
            <a:chOff x="107504" y="2204864"/>
            <a:chExt cx="8973828" cy="252028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0152" y="2204864"/>
              <a:ext cx="3141180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204864"/>
              <a:ext cx="3357222" cy="2520280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2204864"/>
              <a:ext cx="3264363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3" descr="b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1063" y="188913"/>
            <a:ext cx="4694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263" algn="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Курс  ОРКСЭ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" y="1828800"/>
            <a:ext cx="8763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носит культурологический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носит светский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zh-CN" sz="20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применяется  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безотметочная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методика  преподавания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учитываются психологические особенности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младшего подросткового возраста в преподавании курса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27088" y="1341438"/>
            <a:ext cx="741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indent="457200" algn="just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1.Основы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православной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2.Основы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исламской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3.Основы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буддийской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4.Основы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иудейской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5.Основы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мировых религиозных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>
              <a:buFont typeface="Wingdings" pitchFamily="2" charset="2"/>
              <a:buChar char="Ø"/>
            </a:pP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6.Основы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светской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этики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88913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endParaRPr 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indent="449263"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курса ОРКСЭ: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9018" r="3546"/>
          <a:stretch/>
        </p:blipFill>
        <p:spPr bwMode="auto">
          <a:xfrm>
            <a:off x="381000" y="1752599"/>
            <a:ext cx="8305800" cy="485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534400" cy="1371600"/>
          </a:xfrm>
        </p:spPr>
        <p:txBody>
          <a:bodyPr anchor="b" anchorCtr="0">
            <a:noAutofit/>
          </a:bodyPr>
          <a:lstStyle/>
          <a:p>
            <a:pPr indent="449263" algn="r" eaLnBrk="1" hangingPunct="1">
              <a:defRPr/>
            </a:pPr>
            <a:endParaRPr lang="ru-RU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4892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b="9921"/>
          <a:stretch/>
        </p:blipFill>
        <p:spPr bwMode="auto">
          <a:xfrm>
            <a:off x="457200" y="1195776"/>
            <a:ext cx="8352927" cy="549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4316413"/>
            <a:ext cx="17367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4318000"/>
            <a:ext cx="173513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4513" y="1628775"/>
            <a:ext cx="1565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4513" y="4316413"/>
            <a:ext cx="15017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-304799" y="404813"/>
            <a:ext cx="8991599" cy="8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издательства «Просвещение»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81000"/>
            <a:ext cx="2717800" cy="102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1" y="1666425"/>
            <a:ext cx="176601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067"/>
            <a:ext cx="1768685" cy="2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" y="1684545"/>
            <a:ext cx="1758181" cy="2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08" y="4341486"/>
            <a:ext cx="1681974" cy="2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4800"/>
            <a:ext cx="2209800" cy="83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9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76400"/>
            <a:ext cx="8972550" cy="49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438150"/>
            <a:ext cx="222821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6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исламской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04800"/>
            <a:ext cx="2633345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1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исламской культуры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1534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599"/>
            <a:ext cx="2743200" cy="103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7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исламской культуры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"/>
          <a:stretch/>
        </p:blipFill>
        <p:spPr bwMode="auto">
          <a:xfrm>
            <a:off x="304800" y="1385888"/>
            <a:ext cx="8305800" cy="531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1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буддийской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/>
          <a:stretch/>
        </p:blipFill>
        <p:spPr bwMode="auto">
          <a:xfrm>
            <a:off x="198120" y="1325880"/>
            <a:ext cx="8534400" cy="528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114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94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в условиях многообразия является одним из источников серьёзных проблем для обществ, в которых подрастают наши дети. В мире, где взаимопроникновение различных культур принимает всё большие масштабы, обучение ценностям и навыкам «жизни сообща» стало первоочередной задачей воспитания.</a:t>
            </a:r>
          </a:p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Федерико Майор,</a:t>
            </a:r>
          </a:p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генеральный директор ЮНЕСКО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46625" r="22698" b="1889"/>
          <a:stretch/>
        </p:blipFill>
        <p:spPr bwMode="auto">
          <a:xfrm>
            <a:off x="304800" y="3581400"/>
            <a:ext cx="6229350" cy="292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38" y="-152400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иудейской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4" y="1295400"/>
            <a:ext cx="891567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8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иудейской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8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мировых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/>
          <a:stretch/>
        </p:blipFill>
        <p:spPr bwMode="auto">
          <a:xfrm>
            <a:off x="228600" y="1584959"/>
            <a:ext cx="8610599" cy="5044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5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мировых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8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510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6930"/>
            <a:ext cx="8610600" cy="530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5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курса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6931"/>
            <a:ext cx="8534400" cy="530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3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курса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2743200" cy="103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4020"/>
            <a:ext cx="8352927" cy="496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5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Выбор за Вами, родители!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95400"/>
            <a:ext cx="6337300" cy="53006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4874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indent="449263" algn="r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Цели родительского собрания: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ru-RU" dirty="0" smtClean="0"/>
              <a:t>Познакомить родителей:</a:t>
            </a:r>
          </a:p>
          <a:p>
            <a:pPr>
              <a:buNone/>
            </a:pPr>
            <a:r>
              <a:rPr lang="ru-RU" dirty="0" smtClean="0"/>
              <a:t>   -с курсом «Основы религиозных культур и  светской этики»</a:t>
            </a:r>
          </a:p>
          <a:p>
            <a:pPr>
              <a:buNone/>
            </a:pPr>
            <a:r>
              <a:rPr lang="ru-RU" dirty="0" smtClean="0"/>
              <a:t>   - его структурой</a:t>
            </a:r>
          </a:p>
          <a:p>
            <a:pPr>
              <a:buNone/>
            </a:pPr>
            <a:r>
              <a:rPr lang="ru-RU" dirty="0" smtClean="0"/>
              <a:t>   -задачами и целями</a:t>
            </a:r>
          </a:p>
          <a:p>
            <a:r>
              <a:rPr lang="ru-RU" dirty="0" smtClean="0"/>
              <a:t> Оказать помощь в определении выбора модуля обучения по курсу ОРКСЭ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90800" y="381000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r">
              <a:defRPr/>
            </a:pP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839200" cy="5410200"/>
          </a:xfrm>
        </p:spPr>
        <p:txBody>
          <a:bodyPr>
            <a:noAutofit/>
          </a:bodyPr>
          <a:lstStyle/>
          <a:p>
            <a:pPr lvl="4"/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61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23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477000" cy="1371600"/>
          </a:xfrm>
        </p:spPr>
        <p:txBody>
          <a:bodyPr>
            <a:normAutofit/>
          </a:bodyPr>
          <a:lstStyle/>
          <a:p>
            <a:pPr indent="449263" algn="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352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8915400" cy="4643437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ФГОС с 2012 года во всех субъектах РФ в процесс обучения вводится новая предметная область : «Основы духовно-нравственной культуры народов России»</a:t>
            </a:r>
          </a:p>
        </p:txBody>
      </p:sp>
      <p:pic>
        <p:nvPicPr>
          <p:cNvPr id="2051" name="Содержимое 12" descr="новая школ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757613"/>
            <a:ext cx="4487863" cy="3100387"/>
          </a:xfrm>
        </p:spPr>
      </p:pic>
      <p:pic>
        <p:nvPicPr>
          <p:cNvPr id="2052" name="Picture 3" descr="C:\Users\Asus\Desktop\станд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14337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90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6"/>
          <a:stretch/>
        </p:blipFill>
        <p:spPr bwMode="auto">
          <a:xfrm>
            <a:off x="0" y="1413391"/>
            <a:ext cx="789374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50000" r="8127" b="2268"/>
          <a:stretch/>
        </p:blipFill>
        <p:spPr bwMode="auto">
          <a:xfrm>
            <a:off x="3319093" y="3810000"/>
            <a:ext cx="555783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4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4535487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800" b="1" dirty="0" smtClean="0"/>
              <a:t> 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младшего школьника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3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	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152400"/>
            <a:ext cx="662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курса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ОРКСЭ: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62201" y="119063"/>
            <a:ext cx="663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курса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ОРКСЭ</a:t>
            </a:r>
            <a:endParaRPr lang="ru-RU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5288" y="1319213"/>
            <a:ext cx="8353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знакомство обучающихся с основами православной, мусульманской, буддийской, иудейской культур, основами мировых религиозных культур и светской этики;</a:t>
            </a:r>
          </a:p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способностей младших школьников к общению в полиэтнической и многоконфессиональной среде на основе взаимного уважения и диалога во имя общественного мира и согласия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" y="10839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379</Words>
  <Application>Microsoft Office PowerPoint</Application>
  <PresentationFormat>Экран (4:3)</PresentationFormat>
  <Paragraphs>72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宋体</vt:lpstr>
      <vt:lpstr>Arial</vt:lpstr>
      <vt:lpstr>Arial Black</vt:lpstr>
      <vt:lpstr>Calibri</vt:lpstr>
      <vt:lpstr>Times New Roman</vt:lpstr>
      <vt:lpstr>Wingdings</vt:lpstr>
      <vt:lpstr>Office Theme</vt:lpstr>
      <vt:lpstr>    Родительское собрание: Введение  комплексного учебного курса  «Основы религиозных культур  и светской этики»  </vt:lpstr>
      <vt:lpstr>Презентация PowerPoint</vt:lpstr>
      <vt:lpstr>Цели родительского собрания:</vt:lpstr>
      <vt:lpstr>Презентация PowerPoint</vt:lpstr>
      <vt:lpstr>Нормативно-правовая база</vt:lpstr>
      <vt:lpstr>Презентация PowerPoint</vt:lpstr>
      <vt:lpstr> Назначение предмета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православной культуры</vt:lpstr>
      <vt:lpstr>Основы православной культуры</vt:lpstr>
      <vt:lpstr>Основы исламской культуры</vt:lpstr>
      <vt:lpstr>Основы исламской культуры</vt:lpstr>
      <vt:lpstr>Основы исламской культуры</vt:lpstr>
      <vt:lpstr>Основы буддийской культуры</vt:lpstr>
      <vt:lpstr>Основы иудейской культуры</vt:lpstr>
      <vt:lpstr>Основы иудейской культуры</vt:lpstr>
      <vt:lpstr>Основы мировых  религиозных культур</vt:lpstr>
      <vt:lpstr>Основы мировых  религиозных культур</vt:lpstr>
      <vt:lpstr>Основы светской этики</vt:lpstr>
      <vt:lpstr>Основы светской этики</vt:lpstr>
      <vt:lpstr>Основы светской этики</vt:lpstr>
      <vt:lpstr>На занятиях курса</vt:lpstr>
      <vt:lpstr>На занятиях курса</vt:lpstr>
      <vt:lpstr> Выбор за Вами, родители!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Надежда Каримова</cp:lastModifiedBy>
  <cp:revision>33</cp:revision>
  <dcterms:created xsi:type="dcterms:W3CDTF">2013-04-04T17:17:26Z</dcterms:created>
  <dcterms:modified xsi:type="dcterms:W3CDTF">2021-03-19T02:34:38Z</dcterms:modified>
</cp:coreProperties>
</file>